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7" r:id="rId5"/>
    <p:sldId id="262" r:id="rId6"/>
    <p:sldId id="283" r:id="rId7"/>
    <p:sldId id="296" r:id="rId8"/>
    <p:sldId id="298" r:id="rId9"/>
    <p:sldId id="299" r:id="rId10"/>
    <p:sldId id="300" r:id="rId11"/>
    <p:sldId id="301" r:id="rId12"/>
    <p:sldId id="302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9A9D-5BB2-49A0-BA7D-9E8BD756AD3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78A9-1339-48BC-96DE-40783263C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54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A78A9-1339-48BC-96DE-40783263C9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33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48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2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71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45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95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75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6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58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CC028-4B08-411D-B60E-779B23E92777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7644-0CEA-4684-9CFE-50171B2C6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94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43608" y="843558"/>
            <a:ext cx="74624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Sylwadau Agoriadol / Opening Remarks</a:t>
            </a:r>
            <a:endParaRPr lang="en-GB" altLang="en-US" sz="3000" b="1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66788" y="2541588"/>
            <a:ext cx="63896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3000" b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Sarah John</a:t>
            </a:r>
            <a:endParaRPr lang="en-GB" altLang="en-US" sz="2400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Cadeirydd NTfW</a:t>
            </a:r>
            <a:endParaRPr lang="en-GB" altLang="en-US" sz="20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i="1" dirty="0" err="1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NTfW</a:t>
            </a:r>
            <a:r>
              <a:rPr lang="en-GB" altLang="en-US" sz="2000" i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 Chair</a:t>
            </a:r>
            <a:endParaRPr lang="en-US" altLang="en-US" sz="2000" i="1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4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1579" y="483518"/>
            <a:ext cx="756084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Gweithgarwch NTfW hyd yma</a:t>
            </a:r>
            <a:r>
              <a:rPr lang="en-GB" altLang="en-US" sz="2400" b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: </a:t>
            </a:r>
            <a:endParaRPr lang="en-GB" altLang="en-US" sz="1800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Rhoi Proses Atgyfeirio Cyflogwyr Porth Sgiliau Busnes Cymru (BWSG) ar waith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Sefydlu tîm ymgysylltiad cyflogwyr NTfW </a:t>
            </a:r>
            <a:b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(o ganlyniad i bapur datrysiadau creadigol)</a:t>
            </a:r>
            <a:endParaRPr lang="en-GB" altLang="en-US" sz="1800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Cynnydd yng ngwerthoedd UCC (CEU) ar gyfer Asesiadau Cychwynnol a Chymwysterau Sgiliau Hanfodol newydd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RSPs</a:t>
            </a:r>
            <a:endParaRPr lang="en-GB" altLang="en-US" sz="1800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GB" altLang="en-US" sz="1800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GB" altLang="en-US" sz="1800" dirty="0" smtClean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2000" i="1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633"/>
            <a:ext cx="9141291" cy="51435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2934" y="483518"/>
            <a:ext cx="756084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Gweithgarwch NTfW hyd yma</a:t>
            </a:r>
            <a:r>
              <a:rPr lang="en-GB" altLang="en-US" sz="2400" b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: </a:t>
            </a:r>
            <a:endParaRPr lang="en-GB" altLang="en-US" sz="2400" b="1" dirty="0">
              <a:solidFill>
                <a:srgbClr val="00B0F0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WESB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WAAB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Sicrhau rhagor o gyllid ar gyfer swyddi ehangach i gefnogi’r rhwydwaith</a:t>
            </a:r>
            <a:b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en-GB" altLang="en-US" sz="1800" dirty="0" err="1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Humie</a:t>
            </a: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, Kelly a Ryan – tan fis Gorffennaf 2021 </a:t>
            </a:r>
            <a:b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</a:b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(oes y Cynllun Polisi Sgiliau Prentisiaethau)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AHO (PCET)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GB" altLang="en-US" sz="1800" dirty="0" smtClean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GB" altLang="en-US" sz="1800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2934" y="483518"/>
            <a:ext cx="756084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Hyrwyddwr Cydraddoldeb ac Amrywiaeth</a:t>
            </a:r>
            <a:endParaRPr lang="en-GB" altLang="en-US" sz="2400" b="1" dirty="0">
              <a:solidFill>
                <a:srgbClr val="00B0F0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Digwyddiadau ymgysylltu</a:t>
            </a: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 – 3</a:t>
            </a:r>
            <a:r>
              <a:rPr lang="en-GB" altLang="en-US" sz="1800" baseline="300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yd</a:t>
            </a:r>
            <a:r>
              <a:rPr lang="en-GB" altLang="en-US" sz="1800" baseline="300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 sector / asiantaethau cyflogaeth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STEM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Prentisiaethau i bawb</a:t>
            </a:r>
            <a:endParaRPr lang="en-GB" altLang="en-US" sz="1800" dirty="0" smtClean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Gweithgarwch Allanol gyda Rhanddeiliaid ehangach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GB" altLang="en-US" sz="1800" dirty="0" smtClean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2000" i="1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2934" y="483518"/>
            <a:ext cx="756084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Pennaeth Ansawdd Dysgu Seiliedig ar Waith</a:t>
            </a:r>
            <a:endParaRPr lang="en-GB" altLang="en-US" sz="2400" b="1" dirty="0">
              <a:solidFill>
                <a:srgbClr val="00B0F0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Cyfres o weithdai dysgu proffesiynol </a:t>
            </a: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– 275 o ymarferwyr wedi cymryd rhan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Cynhadledd Addysgu, Dysgu ac Asesu 2018 – bron 200 yn bresennol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Diogelu a </a:t>
            </a:r>
            <a:r>
              <a:rPr lang="en-GB" altLang="en-US" sz="1800" i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Prevent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Gweithgarwch Allanol gyda Rhanddeiliaid ehangach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GB" altLang="en-US" sz="1800" dirty="0" smtClean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2000" i="1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4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2934" y="483518"/>
            <a:ext cx="756084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Hyrwyddwr Dwyieithrwydd</a:t>
            </a:r>
            <a:endParaRPr lang="en-GB" altLang="en-US" sz="2400" b="1" dirty="0">
              <a:solidFill>
                <a:srgbClr val="00B0F0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Adolygiad o’r </a:t>
            </a:r>
            <a:r>
              <a:rPr lang="en-GB" altLang="en-US" sz="1800" dirty="0" err="1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Coleg</a:t>
            </a: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en-US" sz="1800" dirty="0" err="1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Cymraeg</a:t>
            </a: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en-US" sz="1800" dirty="0" err="1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Cenedlaethol</a:t>
            </a:r>
            <a:endParaRPr lang="en-GB" altLang="en-US" sz="1800" dirty="0" smtClean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Cynyddu’r defnydd o’r iaith Gymraeg mewn Prentisiaethau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Canfod Modelau Rôl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Gweithgarwch Allanol gyda Rhanddeiliaid ehangach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2000" i="1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2934" y="483518"/>
            <a:ext cx="7560840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Busnes fel Arfer</a:t>
            </a:r>
            <a:endParaRPr lang="en-GB" altLang="en-US" sz="2400" b="1" dirty="0">
              <a:solidFill>
                <a:srgbClr val="00B0F0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Adolygiad o Lywodraethiant </a:t>
            </a:r>
            <a:r>
              <a:rPr lang="en-GB" altLang="en-US" sz="1800" dirty="0" err="1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NTfW</a:t>
            </a:r>
            <a:endParaRPr lang="en-GB" altLang="en-US" sz="1800" dirty="0" smtClean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Helpu’r rhwydwaith i weithio’n well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Cydweithio â Llywodraeth Cymru ar ffyrdd o ddod dros rwystrau allai ein hatal rhag cyrraedd 100,000 o brentisiaethau o safon uchel yn nhymor presennol y Cynulliad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Datrysiadau c</a:t>
            </a: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readigol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RSPs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2000" i="1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7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2934" y="483518"/>
            <a:ext cx="756084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Busnes fel Arfer</a:t>
            </a:r>
            <a:endParaRPr lang="en-GB" altLang="en-US" sz="2400" b="1" dirty="0">
              <a:solidFill>
                <a:srgbClr val="00B0F0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WESB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WAAB</a:t>
            </a:r>
            <a:endParaRPr lang="en-GB" altLang="en-US" sz="1800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AHO (PCET) / Comisiwn Addysg Drydyddol ac Ymchwil i Gymru (TERCW)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Prentisiaethau Gradd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solidFill>
                  <a:schemeClr val="bg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Gwobrau Prentisiaethau Cymru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2000" i="1" dirty="0">
              <a:solidFill>
                <a:schemeClr val="bg1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1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614EDF9F6A814F97044BBFE96F8881" ma:contentTypeVersion="8" ma:contentTypeDescription="Create a new document." ma:contentTypeScope="" ma:versionID="5a5b8731ae62df92768c9d48e330f974">
  <xsd:schema xmlns:xsd="http://www.w3.org/2001/XMLSchema" xmlns:xs="http://www.w3.org/2001/XMLSchema" xmlns:p="http://schemas.microsoft.com/office/2006/metadata/properties" xmlns:ns2="169d34e0-e3c6-438c-afd4-cc9c21471bf0" xmlns:ns3="47ac188a-5786-4896-a779-c3ca6eeafed3" targetNamespace="http://schemas.microsoft.com/office/2006/metadata/properties" ma:root="true" ma:fieldsID="9dc858a4255908d6957baa92ac331ff4" ns2:_="" ns3:_="">
    <xsd:import namespace="169d34e0-e3c6-438c-afd4-cc9c21471bf0"/>
    <xsd:import namespace="47ac188a-5786-4896-a779-c3ca6eeafe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d34e0-e3c6-438c-afd4-cc9c21471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c188a-5786-4896-a779-c3ca6eeafed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514006-F0A4-4293-A889-F4D7AE7214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97E141-1F5C-42C0-94DC-502A315B0CE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69d34e0-e3c6-438c-afd4-cc9c21471bf0"/>
    <ds:schemaRef ds:uri="http://purl.org/dc/terms/"/>
    <ds:schemaRef ds:uri="http://schemas.openxmlformats.org/package/2006/metadata/core-properties"/>
    <ds:schemaRef ds:uri="47ac188a-5786-4896-a779-c3ca6eeafed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5334C4-7BC1-4C3C-A0CF-B91AA19BA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9d34e0-e3c6-438c-afd4-cc9c21471bf0"/>
    <ds:schemaRef ds:uri="47ac188a-5786-4896-a779-c3ca6eeafe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200</Words>
  <Application>Microsoft Office PowerPoint</Application>
  <PresentationFormat>On-screen Show (16:9)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Smith</dc:creator>
  <cp:lastModifiedBy>Karen Smith</cp:lastModifiedBy>
  <cp:revision>76</cp:revision>
  <dcterms:created xsi:type="dcterms:W3CDTF">2017-06-24T10:31:00Z</dcterms:created>
  <dcterms:modified xsi:type="dcterms:W3CDTF">2018-07-03T08:44:34Z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0x010100A7614EDF9F6A814F97044BBFE96F8881</vt:lpwstr>
  </property>
</Properties>
</file>